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2"/>
  </p:notesMasterIdLst>
  <p:sldIdLst>
    <p:sldId id="260" r:id="rId2"/>
    <p:sldId id="264" r:id="rId3"/>
    <p:sldId id="265" r:id="rId4"/>
    <p:sldId id="266" r:id="rId5"/>
    <p:sldId id="278" r:id="rId6"/>
    <p:sldId id="277" r:id="rId7"/>
    <p:sldId id="279" r:id="rId8"/>
    <p:sldId id="268" r:id="rId9"/>
    <p:sldId id="269" r:id="rId10"/>
    <p:sldId id="273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3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2020/9/15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二十四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异象策略（下） 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94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讲：总设计师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“教会有真道，就能坐满人”这句话你相信吗？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31640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天地万物都造齐了。到第七日，神造物的工已经完毕，就在第七日歇了他一切的工，安息了。（创</a:t>
            </a:r>
            <a:r>
              <a:rPr lang="en-US" altLang="zh-CN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2:1-2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创造主上帝是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艺术家！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上帝创世有宏图（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创</a:t>
            </a:r>
            <a:r>
              <a:rPr lang="en-US" altLang="zh-CN" sz="3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1:1-2:4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不论是第</a:t>
            </a:r>
            <a:r>
              <a:rPr lang="en-US" altLang="zh-TW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章的创造，或是第</a:t>
            </a:r>
            <a:r>
              <a:rPr lang="en-US" altLang="zh-TW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章的创造故事，意义都是同一主题：万物来源是出自上帝创造。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三一真神妙设计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（创</a:t>
            </a:r>
            <a:r>
              <a:rPr lang="en-US" altLang="zh-CN" sz="3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2:4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3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25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上帝创造我们成为有尊严的人 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灵气是人，不是工具，是有管理能力的人。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8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门徒有智才能得人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门徒若生活上有上述创世秩序，又能家庭有秩序，且学会有得人智慧，在领人归主上，就更得心应手。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我们必须继续追求长进，我们生命才会有进步？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5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教会 “有道” 坐满人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主权在神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9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门徒明白上帝是位创世具宏图，且有奇妙设计者，有何重要意义？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门徒有智慧必能得人，到底是“何样的智慧”？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738</TotalTime>
  <Words>343</Words>
  <Application>Microsoft Office PowerPoint</Application>
  <PresentationFormat>如螢幕大小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微軟正黑體</vt:lpstr>
      <vt:lpstr>Arial</vt:lpstr>
      <vt:lpstr>Calibri</vt:lpstr>
      <vt:lpstr>Garamond</vt:lpstr>
      <vt:lpstr>Times New Roman</vt:lpstr>
      <vt:lpstr>有機</vt:lpstr>
      <vt:lpstr>PowerPoint 簡報</vt:lpstr>
      <vt:lpstr>要义：金句</vt:lpstr>
      <vt:lpstr>精义：撮要</vt:lpstr>
      <vt:lpstr>传播焦点</vt:lpstr>
      <vt:lpstr>传播焦点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110</cp:revision>
  <dcterms:created xsi:type="dcterms:W3CDTF">2019-08-02T05:49:04Z</dcterms:created>
  <dcterms:modified xsi:type="dcterms:W3CDTF">2020-09-15T08:43:49Z</dcterms:modified>
</cp:coreProperties>
</file>