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1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93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CN" altLang="zh-HK" sz="3200" b="1" dirty="0"/>
              <a:t>人际</a:t>
            </a:r>
            <a:endParaRPr lang="zh-TW" altLang="zh-HK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CN" altLang="en-US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：处世</a:t>
            </a:r>
            <a:r>
              <a:rPr lang="zh-CN" altLang="en-US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我差你们去，如同羊进入狼群；所以你们要灵巧像蛇，驯良像鸽子。（太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10:16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门徒要兼备灵巧善良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一样米吃百样人 </a:t>
            </a:r>
            <a:r>
              <a:rPr lang="en-US" altLang="zh-CN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720000" lvl="1"/>
            <a:r>
              <a:rPr lang="zh-CN" altLang="en-US" sz="300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国人的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</a:t>
            </a:r>
            <a:endParaRPr lang="en-US" altLang="zh-CN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不都同一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公式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不敌挡者是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朋友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路</a:t>
            </a:r>
            <a:r>
              <a:rPr lang="en-US" altLang="zh-TW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9:</a:t>
            </a:r>
            <a:r>
              <a:rPr lang="en-US" altLang="zh-CN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49-50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像灵蛇与纯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鸽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灵巧像蛇，驯良像鸽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38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不要照愚昧人的愚妄话回答他，恐怕你与他一样。要照愚昧人的愚妄话回答他，免得他自以为有智慧。（箴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26:4-5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上述箴言所表达的到底为何？是否自相矛盾？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>
                <a:latin typeface="微軟正黑體" panose="020B0604030504040204" pitchFamily="34" charset="-120"/>
                <a:ea typeface="微軟正黑體" panose="020B0604030504040204" pitchFamily="34" charset="-120"/>
              </a:rPr>
              <a:t>请表达你的处世经验，如何见证是位跟从耶稣的门徒？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224</TotalTime>
  <Words>206</Words>
  <Application>Microsoft Office PowerPoint</Application>
  <PresentationFormat>如螢幕大小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微軟正黑體</vt:lpstr>
      <vt:lpstr>新細明體</vt:lpstr>
      <vt:lpstr>方正舒体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Grace Cheung</cp:lastModifiedBy>
  <cp:revision>36</cp:revision>
  <dcterms:created xsi:type="dcterms:W3CDTF">2019-08-02T05:49:04Z</dcterms:created>
  <dcterms:modified xsi:type="dcterms:W3CDTF">2020-01-03T00:54:01Z</dcterms:modified>
</cp:coreProperties>
</file>