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讲：小的基督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找着了，就带他到安提阿去。他们足有一年的工夫和教会一同聚集，教训了许多人。门徒称为“基督徒”是从安提阿起首。（徒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11:26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基督徒名称本是外邦人赋予的！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基督人由来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这名称的由来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热心见证主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基督人热心传福音</a:t>
            </a:r>
            <a:endParaRPr lang="en-US" altLang="zh-HK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内里的基督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现在活着的，不再是我，乃是基督在我里面活着。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（加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基督的见证人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门徒就是基督的大使，代表天国君王作出见证！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小小基督人，活着为基督！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今天能热心为基督，是否就是我的口号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</TotalTime>
  <Words>209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47</cp:revision>
  <dcterms:created xsi:type="dcterms:W3CDTF">2019-08-02T05:49:04Z</dcterms:created>
  <dcterms:modified xsi:type="dcterms:W3CDTF">2020-03-04T05:19:37Z</dcterms:modified>
</cp:coreProperties>
</file>