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4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2020/4/24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十四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基督徒的品格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讲：先想对方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凡事不可自私自利，不可贪图虚荣；只要心存谦卑，各人看别人比自己强。（腓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贵人总给予机会，谦卑总让人先行。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真正的喜乐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超越环境的喜乐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看别人更强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看别人比自己强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勿单顾己事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不单顾自己的事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服侍的仆人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仆人式的领导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先想对方，看别人比自己强，本是圣经教导，门徒要多思想。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不单顾自己的事，真是可能吗？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“仆人式领导”在企业界早已提倡，在教会又如何？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461</TotalTime>
  <Words>192</Words>
  <Application>Microsoft Office PowerPoint</Application>
  <PresentationFormat>如螢幕大小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67</cp:revision>
  <dcterms:created xsi:type="dcterms:W3CDTF">2019-08-02T05:49:04Z</dcterms:created>
  <dcterms:modified xsi:type="dcterms:W3CDTF">2020-04-24T12:55:40Z</dcterms:modified>
</cp:coreProperties>
</file>